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07812" y="10022503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2—figure supplement 1—source data 1. PowerPoint file containing original western blots for Figure 2—figure supplement 1b,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BF4A57-680C-4405-8850-FB63E2E9F1A7}"/>
              </a:ext>
            </a:extLst>
          </p:cNvPr>
          <p:cNvGrpSpPr/>
          <p:nvPr/>
        </p:nvGrpSpPr>
        <p:grpSpPr>
          <a:xfrm>
            <a:off x="380999" y="2043467"/>
            <a:ext cx="17507661" cy="6957658"/>
            <a:chOff x="-1522211" y="3339351"/>
            <a:chExt cx="24091729" cy="957421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0E1D428-A7CC-4E4B-B171-2861AD6D5462}"/>
                </a:ext>
              </a:extLst>
            </p:cNvPr>
            <p:cNvSpPr txBox="1"/>
            <p:nvPr/>
          </p:nvSpPr>
          <p:spPr>
            <a:xfrm>
              <a:off x="209657" y="3339351"/>
              <a:ext cx="2226401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dsGFP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207CC13-6AD1-4A5D-B444-DA3D3A3BC4B7}"/>
                </a:ext>
              </a:extLst>
            </p:cNvPr>
            <p:cNvSpPr txBox="1"/>
            <p:nvPr/>
          </p:nvSpPr>
          <p:spPr>
            <a:xfrm>
              <a:off x="1917370" y="3348516"/>
              <a:ext cx="2469318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dsBtRDP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D7643F2-F966-4F98-9EDE-0C7DB35C7820}"/>
                </a:ext>
              </a:extLst>
            </p:cNvPr>
            <p:cNvSpPr txBox="1"/>
            <p:nvPr/>
          </p:nvSpPr>
          <p:spPr>
            <a:xfrm>
              <a:off x="5881222" y="3453543"/>
              <a:ext cx="2226401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dsGFP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267A3F9-CFBC-41DF-9F19-EDEC1EF9E0C5}"/>
                </a:ext>
              </a:extLst>
            </p:cNvPr>
            <p:cNvSpPr txBox="1"/>
            <p:nvPr/>
          </p:nvSpPr>
          <p:spPr>
            <a:xfrm>
              <a:off x="7588934" y="3462707"/>
              <a:ext cx="2469318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dsBtRDP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0AEA88A-FE65-417E-8223-E8AE926614BC}"/>
                </a:ext>
              </a:extLst>
            </p:cNvPr>
            <p:cNvSpPr txBox="1"/>
            <p:nvPr/>
          </p:nvSpPr>
          <p:spPr>
            <a:xfrm>
              <a:off x="12230999" y="3493217"/>
              <a:ext cx="2226401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dsGFP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E761F1-EC96-4605-A3E3-94645A18E5F0}"/>
                </a:ext>
              </a:extLst>
            </p:cNvPr>
            <p:cNvSpPr txBox="1"/>
            <p:nvPr/>
          </p:nvSpPr>
          <p:spPr>
            <a:xfrm>
              <a:off x="13938712" y="3502382"/>
              <a:ext cx="2469318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dsBtRDP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F6175B9-02E7-4344-A918-57E5EC7E75DF}"/>
                </a:ext>
              </a:extLst>
            </p:cNvPr>
            <p:cNvSpPr txBox="1"/>
            <p:nvPr/>
          </p:nvSpPr>
          <p:spPr>
            <a:xfrm>
              <a:off x="18392488" y="3610494"/>
              <a:ext cx="2226401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dsGFP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2AAFE8D-1F04-4CC9-8870-500B0362B71A}"/>
                </a:ext>
              </a:extLst>
            </p:cNvPr>
            <p:cNvSpPr txBox="1"/>
            <p:nvPr/>
          </p:nvSpPr>
          <p:spPr>
            <a:xfrm>
              <a:off x="20100200" y="3619659"/>
              <a:ext cx="2469318" cy="719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Arial" panose="020B0604020202020204" pitchFamily="34" charset="0"/>
                  <a:cs typeface="Arial" panose="020B0604020202020204" pitchFamily="34" charset="0"/>
                </a:rPr>
                <a:t>dsBtRDP</a:t>
              </a:r>
              <a:endParaRPr lang="zh-CN" alt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302B4ED-9388-4BEB-A5DE-E8EB7B32FD1F}"/>
                </a:ext>
              </a:extLst>
            </p:cNvPr>
            <p:cNvSpPr txBox="1"/>
            <p:nvPr/>
          </p:nvSpPr>
          <p:spPr>
            <a:xfrm>
              <a:off x="8793858" y="12108871"/>
              <a:ext cx="2877670" cy="804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Fig.S5b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A2B0BC-1008-440C-92DA-FB147A6354CF}"/>
                </a:ext>
              </a:extLst>
            </p:cNvPr>
            <p:cNvSpPr txBox="1"/>
            <p:nvPr/>
          </p:nvSpPr>
          <p:spPr>
            <a:xfrm>
              <a:off x="663836" y="10921637"/>
              <a:ext cx="2877670" cy="148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BtRDP</a:t>
              </a:r>
            </a:p>
            <a:p>
              <a:pPr algn="ctr"/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-R1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51CF918-3482-4D93-BE82-3A87C103F538}"/>
                </a:ext>
              </a:extLst>
            </p:cNvPr>
            <p:cNvSpPr txBox="1"/>
            <p:nvPr/>
          </p:nvSpPr>
          <p:spPr>
            <a:xfrm>
              <a:off x="5329727" y="10847330"/>
              <a:ext cx="2877670" cy="148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  <a:p>
              <a:pPr algn="ctr"/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-R1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DD88EFB-4AFE-4FD8-8686-B6A1337C18A8}"/>
                </a:ext>
              </a:extLst>
            </p:cNvPr>
            <p:cNvSpPr txBox="1"/>
            <p:nvPr/>
          </p:nvSpPr>
          <p:spPr>
            <a:xfrm>
              <a:off x="11945114" y="11035751"/>
              <a:ext cx="2877670" cy="148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BtRDP</a:t>
              </a:r>
            </a:p>
            <a:p>
              <a:pPr algn="ctr"/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-R2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052DFC-6217-44B1-9B26-7A7219953624}"/>
                </a:ext>
              </a:extLst>
            </p:cNvPr>
            <p:cNvSpPr txBox="1"/>
            <p:nvPr/>
          </p:nvSpPr>
          <p:spPr>
            <a:xfrm>
              <a:off x="17867302" y="10764706"/>
              <a:ext cx="2877670" cy="1482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α-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actin</a:t>
              </a:r>
            </a:p>
            <a:p>
              <a:pPr algn="ctr"/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-R2</a:t>
              </a:r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C6A326B9-C080-40D5-B14B-8CA1A48DE99B}"/>
                </a:ext>
              </a:extLst>
            </p:cNvPr>
            <p:cNvGrpSpPr/>
            <p:nvPr/>
          </p:nvGrpSpPr>
          <p:grpSpPr>
            <a:xfrm>
              <a:off x="-1522211" y="4038199"/>
              <a:ext cx="5632205" cy="6872889"/>
              <a:chOff x="2790515" y="13868000"/>
              <a:chExt cx="4443679" cy="6872889"/>
            </a:xfrm>
          </p:grpSpPr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18E9DB42-2F6C-4684-93E8-11BD5D88AF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90515" y="13868000"/>
                <a:ext cx="4443678" cy="6872889"/>
              </a:xfrm>
              <a:prstGeom prst="rect">
                <a:avLst/>
              </a:prstGeom>
            </p:spPr>
          </p:pic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3A8CD03A-EF5B-4E6A-9429-2DC2D1847E8B}"/>
                  </a:ext>
                </a:extLst>
              </p:cNvPr>
              <p:cNvSpPr/>
              <p:nvPr/>
            </p:nvSpPr>
            <p:spPr>
              <a:xfrm>
                <a:off x="4058778" y="16426778"/>
                <a:ext cx="3175416" cy="144974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B63FF14-0666-46AF-90B7-8BB9D5FB3DD7}"/>
                </a:ext>
              </a:extLst>
            </p:cNvPr>
            <p:cNvGrpSpPr/>
            <p:nvPr/>
          </p:nvGrpSpPr>
          <p:grpSpPr>
            <a:xfrm>
              <a:off x="4727504" y="4137535"/>
              <a:ext cx="5189451" cy="6773553"/>
              <a:chOff x="7851704" y="13967336"/>
              <a:chExt cx="4105425" cy="6773553"/>
            </a:xfrm>
          </p:grpSpPr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33685F30-E104-4A04-AA6E-3D88DA30F5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51704" y="13967336"/>
                <a:ext cx="4105424" cy="6773553"/>
              </a:xfrm>
              <a:prstGeom prst="rect">
                <a:avLst/>
              </a:prstGeom>
            </p:spPr>
          </p:pic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6F12E2E7-D8FE-4CE3-8EA7-DFD660A72519}"/>
                  </a:ext>
                </a:extLst>
              </p:cNvPr>
              <p:cNvSpPr/>
              <p:nvPr/>
            </p:nvSpPr>
            <p:spPr>
              <a:xfrm>
                <a:off x="8666429" y="15317567"/>
                <a:ext cx="3290700" cy="153778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B14FCF6-D2B9-4CB3-AAE3-AC0E60BA18F4}"/>
                </a:ext>
              </a:extLst>
            </p:cNvPr>
            <p:cNvGrpSpPr/>
            <p:nvPr/>
          </p:nvGrpSpPr>
          <p:grpSpPr>
            <a:xfrm>
              <a:off x="10760955" y="4251070"/>
              <a:ext cx="5188332" cy="6853547"/>
              <a:chOff x="13885155" y="14080871"/>
              <a:chExt cx="3857562" cy="6853547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57D1E51C-F2D4-41B9-9E75-5BF8C7530341}"/>
                  </a:ext>
                </a:extLst>
              </p:cNvPr>
              <p:cNvGrpSpPr/>
              <p:nvPr/>
            </p:nvGrpSpPr>
            <p:grpSpPr>
              <a:xfrm>
                <a:off x="13885155" y="14080871"/>
                <a:ext cx="3857562" cy="6853547"/>
                <a:chOff x="13885155" y="14080871"/>
                <a:chExt cx="3857562" cy="6853547"/>
              </a:xfrm>
            </p:grpSpPr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639FDEC8-941E-4BB3-B06D-D3639F0A71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3885155" y="14097746"/>
                  <a:ext cx="1065989" cy="6836672"/>
                </a:xfrm>
                <a:prstGeom prst="rect">
                  <a:avLst/>
                </a:prstGeom>
              </p:spPr>
            </p:pic>
            <p:pic>
              <p:nvPicPr>
                <p:cNvPr id="40" name="图片 39">
                  <a:extLst>
                    <a:ext uri="{FF2B5EF4-FFF2-40B4-BE49-F238E27FC236}">
                      <a16:creationId xmlns:a16="http://schemas.microsoft.com/office/drawing/2014/main" id="{8582EC93-2EC3-444B-8E73-41A3271FAD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4951144" y="14080871"/>
                  <a:ext cx="2791573" cy="6794820"/>
                </a:xfrm>
                <a:prstGeom prst="rect">
                  <a:avLst/>
                </a:prstGeom>
              </p:spPr>
            </p:pic>
          </p:grp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D0762AE4-D0E6-4511-8C05-7C3A06BAFBF8}"/>
                  </a:ext>
                </a:extLst>
              </p:cNvPr>
              <p:cNvSpPr/>
              <p:nvPr/>
            </p:nvSpPr>
            <p:spPr>
              <a:xfrm>
                <a:off x="15024328" y="18216709"/>
                <a:ext cx="2658511" cy="1659861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1D54EE2-862B-43FC-B5B3-B52F1002CE73}"/>
                </a:ext>
              </a:extLst>
            </p:cNvPr>
            <p:cNvGrpSpPr/>
            <p:nvPr/>
          </p:nvGrpSpPr>
          <p:grpSpPr>
            <a:xfrm>
              <a:off x="16970069" y="4377527"/>
              <a:ext cx="4995652" cy="6573834"/>
              <a:chOff x="19104803" y="14167055"/>
              <a:chExt cx="4105424" cy="6573834"/>
            </a:xfrm>
          </p:grpSpPr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F069F745-8CBB-42C0-8288-B60565B29F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104803" y="14167055"/>
                <a:ext cx="4105424" cy="6573834"/>
              </a:xfrm>
              <a:prstGeom prst="rect">
                <a:avLst/>
              </a:prstGeom>
            </p:spPr>
          </p:pic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020FC499-7E51-4F73-A389-866ABCF49754}"/>
                  </a:ext>
                </a:extLst>
              </p:cNvPr>
              <p:cNvSpPr/>
              <p:nvPr/>
            </p:nvSpPr>
            <p:spPr>
              <a:xfrm>
                <a:off x="20366265" y="15417150"/>
                <a:ext cx="2843962" cy="1537785"/>
              </a:xfrm>
              <a:prstGeom prst="rect">
                <a:avLst/>
              </a:prstGeom>
              <a:noFill/>
              <a:ln w="730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59</Words>
  <Application>Microsoft Office PowerPoint</Application>
  <PresentationFormat>自定义</PresentationFormat>
  <Paragraphs>18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2</cp:revision>
  <dcterms:created xsi:type="dcterms:W3CDTF">2026-03-26T06:05:32Z</dcterms:created>
  <dcterms:modified xsi:type="dcterms:W3CDTF">2026-03-26T06:22:02Z</dcterms:modified>
</cp:coreProperties>
</file>